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D1C6A2C-D69C-4882-875E-4B21FA862DBF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FC8E3AF-CCC0-4D80-AAD6-7084A151F14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56992"/>
            <a:ext cx="7772400" cy="1470025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t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tt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tt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tt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tt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Әтнә районы Иске Өҗем төп мәктәбе</a:t>
            </a:r>
            <a:br>
              <a:rPr lang="tt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tt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“</a:t>
            </a:r>
            <a:r>
              <a:rPr lang="tt-RU" sz="54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Кыңгырау” </a:t>
            </a:r>
            <a:r>
              <a:rPr lang="tt-RU" sz="54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оешмасы</a:t>
            </a:r>
            <a:r>
              <a:rPr lang="tt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tt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tt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визиткасы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302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t-RU" sz="3600" dirty="0" smtClean="0"/>
              <a:t>Кыңгырау, кыңгырау,</a:t>
            </a:r>
          </a:p>
          <a:p>
            <a:pPr marL="0" indent="0">
              <a:buNone/>
            </a:pPr>
            <a:r>
              <a:rPr lang="tt-RU" sz="3600" dirty="0" smtClean="0"/>
              <a:t>Дәшә безне: “Бул уяу!”</a:t>
            </a:r>
          </a:p>
          <a:p>
            <a:pPr marL="0" indent="0">
              <a:buNone/>
            </a:pPr>
            <a:r>
              <a:rPr lang="tt-RU" sz="3600" dirty="0" smtClean="0"/>
              <a:t>Бирешмә! Сынатма!</a:t>
            </a:r>
          </a:p>
          <a:p>
            <a:pPr marL="0" indent="0">
              <a:buNone/>
            </a:pPr>
            <a:r>
              <a:rPr lang="tt-RU" sz="3600" dirty="0" smtClean="0"/>
              <a:t>Нәниләрне елатма!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836712"/>
            <a:ext cx="5865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t-RU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Безнең девиз: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3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06575"/>
            <a:ext cx="7344816" cy="4888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27584" y="476672"/>
            <a:ext cx="62215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t-RU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Безнең почмак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77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700808"/>
            <a:ext cx="3994395" cy="49347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259632" y="404664"/>
            <a:ext cx="6110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t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Оешма рәисе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045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22" y="1806575"/>
            <a:ext cx="6483713" cy="48627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99385" y="548680"/>
            <a:ext cx="89627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t-RU" sz="48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Отряд командирлары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221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16" y="1772816"/>
            <a:ext cx="2915088" cy="21863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6" name="Picture 2" descr="C:\Users\Сагитова\Desktop\Оешма\DSCN60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576" y="1726884"/>
            <a:ext cx="2976331" cy="2232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Сагитова\Desktop\Оешма\DSCN63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7" y="4282543"/>
            <a:ext cx="3121025" cy="23407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Сагитова\Desktop\Оешма\DSCN657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576" y="4355455"/>
            <a:ext cx="2926591" cy="21949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60648"/>
            <a:ext cx="90444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t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Күңелле мизгелләр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596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3144606" cy="23584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50" name="Picture 2" descr="C:\Users\Сагитова\Desktop\тәрбия эше\фото\8-гаилә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87844"/>
            <a:ext cx="3072341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Сагитова\Desktop\тәрбия эше\фото\10 клас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65104"/>
            <a:ext cx="3121026" cy="23407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Сагитова\Desktop\тәрбия эше\фото\DSCN62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365105"/>
            <a:ext cx="3121024" cy="2340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768" y="332656"/>
            <a:ext cx="90444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t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Күңелле мизгелләр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293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TC102455596[[fn=Весна]]</Template>
  <TotalTime>29</TotalTime>
  <Words>31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Spring</vt:lpstr>
      <vt:lpstr>  Әтнә районы Иске Өҗем төп мәктәбе “Кыңгырау” оешмасы визиткасы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Әтнә районы Иске Өҗем төп мәктәбе “Кыңгырау” оешмасы визиткасы</dc:title>
  <dc:creator>Сагитова</dc:creator>
  <cp:lastModifiedBy>Сагитова</cp:lastModifiedBy>
  <cp:revision>4</cp:revision>
  <dcterms:created xsi:type="dcterms:W3CDTF">2014-12-13T15:56:00Z</dcterms:created>
  <dcterms:modified xsi:type="dcterms:W3CDTF">2014-12-13T16:25:48Z</dcterms:modified>
</cp:coreProperties>
</file>